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48" d="100"/>
          <a:sy n="48" d="100"/>
        </p:scale>
        <p:origin x="215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0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6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5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5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3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1482-0051-4BE9-B022-8FC97FA21F8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AE48-37D2-4DF4-AD76-C7FF893F90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F7A22E1-2F05-61F5-F76B-2BEA073FD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6" r="6112" b="41333"/>
          <a:stretch/>
        </p:blipFill>
        <p:spPr>
          <a:xfrm rot="16200000">
            <a:off x="-1049376" y="1509892"/>
            <a:ext cx="8956751" cy="66218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B731DC-58DE-89CC-7564-6E032D2C6BB6}"/>
              </a:ext>
            </a:extLst>
          </p:cNvPr>
          <p:cNvSpPr txBox="1"/>
          <p:nvPr/>
        </p:nvSpPr>
        <p:spPr>
          <a:xfrm>
            <a:off x="1372852" y="2791963"/>
            <a:ext cx="5223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Mercoledì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Marzo 2025 ore 10.00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Riccardo Lorrai</a:t>
            </a:r>
          </a:p>
          <a:p>
            <a:pPr algn="ctr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Biologia e Biotecnologie «C. Darwin»</a:t>
            </a:r>
          </a:p>
          <a:p>
            <a:pPr algn="ctr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Sapienza Università di Roma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4EEB08-2D43-F3A5-667C-BA8B4640C702}"/>
              </a:ext>
            </a:extLst>
          </p:cNvPr>
          <p:cNvSpPr txBox="1"/>
          <p:nvPr/>
        </p:nvSpPr>
        <p:spPr>
          <a:xfrm>
            <a:off x="1174366" y="5480430"/>
            <a:ext cx="5482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Integrity and its Role in Apical Hook Development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DFF253-675A-8F70-7D89-7B9576AC02BC}"/>
              </a:ext>
            </a:extLst>
          </p:cNvPr>
          <p:cNvSpPr txBox="1"/>
          <p:nvPr/>
        </p:nvSpPr>
        <p:spPr>
          <a:xfrm>
            <a:off x="1080906" y="7942609"/>
            <a:ext cx="5326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Vincenzo Lionetti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vincenzo.lionetti@uniroma1.it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2CA33-D45E-9401-5BB1-C53BC657385D}"/>
              </a:ext>
            </a:extLst>
          </p:cNvPr>
          <p:cNvSpPr txBox="1"/>
          <p:nvPr/>
        </p:nvSpPr>
        <p:spPr>
          <a:xfrm>
            <a:off x="2393211" y="2042488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SEMINARS</a:t>
            </a:r>
            <a:endParaRPr lang="en-GB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1D8EC75-0B77-9512-50A1-F5C2AEE5E712}"/>
              </a:ext>
            </a:extLst>
          </p:cNvPr>
          <p:cNvSpPr/>
          <p:nvPr/>
        </p:nvSpPr>
        <p:spPr>
          <a:xfrm>
            <a:off x="-2005" y="62948"/>
            <a:ext cx="904875" cy="9081052"/>
          </a:xfrm>
          <a:prstGeom prst="rect">
            <a:avLst/>
          </a:prstGeom>
          <a:gradFill flip="none" rotWithShape="1">
            <a:gsLst>
              <a:gs pos="37000">
                <a:srgbClr val="961126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E69C50-276B-F6E9-A2B3-34FE57B1A656}"/>
              </a:ext>
            </a:extLst>
          </p:cNvPr>
          <p:cNvSpPr txBox="1"/>
          <p:nvPr/>
        </p:nvSpPr>
        <p:spPr>
          <a:xfrm rot="16200000">
            <a:off x="-2664254" y="4252564"/>
            <a:ext cx="619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/>
              <a:t>Dottorato in  Biologia Cellulare e dello Sviluppo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A6504CA-B69B-21D3-886A-2ED6C1791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47" y="62948"/>
            <a:ext cx="2133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58</Words>
  <Application>Microsoft Office PowerPoint</Application>
  <PresentationFormat>Presentazione su schermo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2013 - Tema 2022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Lionetti</dc:creator>
  <cp:lastModifiedBy>Vincenzo Lionetti</cp:lastModifiedBy>
  <cp:revision>26</cp:revision>
  <dcterms:created xsi:type="dcterms:W3CDTF">2023-02-03T18:30:18Z</dcterms:created>
  <dcterms:modified xsi:type="dcterms:W3CDTF">2025-03-14T09:07:09Z</dcterms:modified>
</cp:coreProperties>
</file>